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65" r:id="rId2"/>
    <p:sldId id="261" r:id="rId3"/>
    <p:sldId id="305" r:id="rId4"/>
    <p:sldId id="306" r:id="rId5"/>
    <p:sldId id="307" r:id="rId6"/>
    <p:sldId id="308" r:id="rId7"/>
    <p:sldId id="310" r:id="rId8"/>
    <p:sldId id="375" r:id="rId9"/>
    <p:sldId id="376" r:id="rId10"/>
    <p:sldId id="422" r:id="rId11"/>
    <p:sldId id="304" r:id="rId12"/>
    <p:sldId id="377" r:id="rId13"/>
    <p:sldId id="378" r:id="rId14"/>
    <p:sldId id="379" r:id="rId15"/>
    <p:sldId id="380" r:id="rId16"/>
    <p:sldId id="309" r:id="rId17"/>
    <p:sldId id="381" r:id="rId18"/>
    <p:sldId id="382" r:id="rId19"/>
    <p:sldId id="311" r:id="rId20"/>
    <p:sldId id="312" r:id="rId21"/>
    <p:sldId id="266" r:id="rId22"/>
    <p:sldId id="391" r:id="rId23"/>
    <p:sldId id="392" r:id="rId24"/>
    <p:sldId id="393" r:id="rId25"/>
    <p:sldId id="394" r:id="rId26"/>
    <p:sldId id="395" r:id="rId27"/>
    <p:sldId id="267" r:id="rId28"/>
    <p:sldId id="420" r:id="rId29"/>
    <p:sldId id="421" r:id="rId30"/>
    <p:sldId id="290" r:id="rId31"/>
    <p:sldId id="419" r:id="rId32"/>
    <p:sldId id="401" r:id="rId33"/>
    <p:sldId id="418" r:id="rId34"/>
    <p:sldId id="291" r:id="rId35"/>
    <p:sldId id="399" r:id="rId36"/>
    <p:sldId id="293" r:id="rId37"/>
    <p:sldId id="416" r:id="rId38"/>
    <p:sldId id="417" r:id="rId39"/>
    <p:sldId id="292" r:id="rId40"/>
    <p:sldId id="414" r:id="rId41"/>
    <p:sldId id="415" r:id="rId42"/>
    <p:sldId id="411" r:id="rId43"/>
    <p:sldId id="412" r:id="rId44"/>
    <p:sldId id="400" r:id="rId45"/>
    <p:sldId id="404" r:id="rId46"/>
    <p:sldId id="405" r:id="rId47"/>
    <p:sldId id="406" r:id="rId48"/>
    <p:sldId id="407" r:id="rId49"/>
    <p:sldId id="408" r:id="rId50"/>
    <p:sldId id="409" r:id="rId51"/>
    <p:sldId id="410" r:id="rId52"/>
  </p:sldIdLst>
  <p:sldSz cx="6858000" cy="9906000" type="A4"/>
  <p:notesSz cx="6881813" cy="97107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04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B40D5E40-379F-4745-AF24-2AAECD2952F0}" type="datetimeFigureOut">
              <a:rPr lang="en-GB" smtClean="0"/>
              <a:pPr/>
              <a:t>09/03/2013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81225" y="728663"/>
            <a:ext cx="2519363" cy="364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14" tIns="47407" rIns="94814" bIns="47407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612601"/>
            <a:ext cx="5505450" cy="4369832"/>
          </a:xfrm>
          <a:prstGeom prst="rect">
            <a:avLst/>
          </a:prstGeom>
        </p:spPr>
        <p:txBody>
          <a:bodyPr vert="horz" lIns="94814" tIns="47407" rIns="94814" bIns="474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BB24621D-6865-4861-9E87-62693D68F4E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33</a:t>
            </a:fld>
            <a:endParaRPr lang="en-GB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34</a:t>
            </a:fld>
            <a:endParaRPr lang="en-GB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35</a:t>
            </a:fld>
            <a:endParaRPr lang="en-GB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37</a:t>
            </a:fld>
            <a:endParaRPr lang="en-GB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38</a:t>
            </a:fld>
            <a:endParaRPr lang="en-GB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39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42</a:t>
            </a:fld>
            <a:endParaRPr lang="en-GB" dirty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43</a:t>
            </a:fld>
            <a:endParaRPr lang="en-GB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44</a:t>
            </a:fld>
            <a:endParaRPr lang="en-GB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45</a:t>
            </a:fld>
            <a:endParaRPr lang="en-GB" dirty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46</a:t>
            </a:fld>
            <a:endParaRPr lang="en-GB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47</a:t>
            </a:fld>
            <a:endParaRPr lang="en-GB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48</a:t>
            </a:fld>
            <a:endParaRPr lang="en-GB" dirty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49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50</a:t>
            </a:fld>
            <a:endParaRPr lang="en-GB" dirty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51</a:t>
            </a:fld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7</a:t>
            </a:fld>
            <a:endParaRPr lang="en-GB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4621D-6865-4861-9E87-62693D68F4E9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Chance (and Monster Encounter) Cards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921000"/>
          </a:xfrm>
        </p:spPr>
        <p:txBody>
          <a:bodyPr>
            <a:normAutofit/>
          </a:bodyPr>
          <a:lstStyle/>
          <a:p>
            <a:r>
              <a:rPr lang="en-GB" dirty="0" smtClean="0"/>
              <a:t>These form a stack and are taken off whenever a chance is taken. After the chance, replace on the bottom of the stack.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3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2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1d6 At random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3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2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1d6 At random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Hobgoblin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3</a:t>
            </a:r>
          </a:p>
          <a:p>
            <a:r>
              <a:rPr lang="en-GB" dirty="0" smtClean="0"/>
              <a:t>Level to dodge (Agility) = 4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6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Walking Stone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5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</a:t>
            </a:r>
            <a:r>
              <a:rPr lang="en-GB" dirty="0" smtClean="0"/>
              <a:t>0</a:t>
            </a:r>
            <a:br>
              <a:rPr lang="en-GB" dirty="0" smtClean="0"/>
            </a:br>
            <a:r>
              <a:rPr lang="en-GB" dirty="0" smtClean="0"/>
              <a:t>(but it takes 1 turn to recover)</a:t>
            </a:r>
            <a:endParaRPr lang="en-GB" dirty="0" smtClean="0"/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Kobold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1d4 At random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Kobold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1d4 At random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Sabre-tooth Tiger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4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Troll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4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Rogue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1d6 most-valuable items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Troll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4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Find an Item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item is found.</a:t>
            </a:r>
          </a:p>
          <a:p>
            <a:r>
              <a:rPr lang="en-GB" dirty="0" smtClean="0"/>
              <a:t>Take 1 card from the Useful Item Card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Helpful Person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meet someone who gives you some helpful hints.</a:t>
            </a:r>
          </a:p>
          <a:p>
            <a:r>
              <a:rPr lang="en-GB" dirty="0" smtClean="0"/>
              <a:t>Increase one of Intelligence, Dexterity or Agility by 1 step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Helpful Person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meet someone who gives you some helpful hints.</a:t>
            </a:r>
          </a:p>
          <a:p>
            <a:r>
              <a:rPr lang="en-GB" dirty="0" smtClean="0"/>
              <a:t>Increase one of Intelligence, Dexterity or Agility by 1 step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Helpful Person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meet someone who gives you some helpful hints.</a:t>
            </a:r>
          </a:p>
          <a:p>
            <a:r>
              <a:rPr lang="en-GB" dirty="0" smtClean="0"/>
              <a:t>Increase one of Intelligence, Dexterity or Agility by 1 step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Hobgoblin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3</a:t>
            </a:r>
          </a:p>
          <a:p>
            <a:r>
              <a:rPr lang="en-GB" dirty="0" smtClean="0"/>
              <a:t>Level to dodge (Agility) = 4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Requiring the use of dexterity at level 2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Results:</a:t>
            </a:r>
          </a:p>
          <a:p>
            <a:pPr lvl="1"/>
            <a:r>
              <a:rPr lang="en-GB" dirty="0" smtClean="0"/>
              <a:t>Fail = lose 1 Health</a:t>
            </a:r>
          </a:p>
          <a:p>
            <a:pPr lvl="1"/>
            <a:r>
              <a:rPr lang="en-GB" dirty="0" smtClean="0"/>
              <a:t>Pass/Exceed = trap disarmed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Requiring the use of dexterity at level 2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Results:</a:t>
            </a:r>
          </a:p>
          <a:p>
            <a:pPr lvl="1"/>
            <a:r>
              <a:rPr lang="en-GB" dirty="0" smtClean="0"/>
              <a:t>Fail = lose 1 Health</a:t>
            </a:r>
          </a:p>
          <a:p>
            <a:pPr lvl="1"/>
            <a:r>
              <a:rPr lang="en-GB" dirty="0" smtClean="0"/>
              <a:t>Pass/Exceed = trap disarmed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Requiring the use of dexterity at level 2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Results:</a:t>
            </a:r>
          </a:p>
          <a:p>
            <a:pPr lvl="1"/>
            <a:r>
              <a:rPr lang="en-GB" dirty="0" smtClean="0"/>
              <a:t>Fail = lose 2 Health</a:t>
            </a:r>
          </a:p>
          <a:p>
            <a:pPr lvl="1"/>
            <a:r>
              <a:rPr lang="en-GB" dirty="0" smtClean="0"/>
              <a:t>Pass/Exceed = trap disarmed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Requiring the use of dexterity at level 3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Results:</a:t>
            </a:r>
          </a:p>
          <a:p>
            <a:pPr lvl="1"/>
            <a:r>
              <a:rPr lang="en-GB" dirty="0" smtClean="0"/>
              <a:t>Fail = lose 2 Health</a:t>
            </a:r>
          </a:p>
          <a:p>
            <a:pPr lvl="1"/>
            <a:r>
              <a:rPr lang="en-GB" dirty="0" smtClean="0"/>
              <a:t>Pass/Exceed = trap disarmed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Teleport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Roll 1d8 and move immediately to the teleport square showing the number just rolled.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Teleport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Roll 1d8 and move immediately to the teleport square showing the number just rolled.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Teleport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Roll 1d8 and move immediately to the teleport square showing the number just rolled.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Secret Door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Dexterity of level 2 is needed to find and operate the catch.</a:t>
            </a:r>
          </a:p>
          <a:p>
            <a:r>
              <a:rPr lang="en-GB" dirty="0" smtClean="0"/>
              <a:t>Roll 1d8 and decide whether or not to move to the teleport square showing the number just rolled.</a:t>
            </a:r>
          </a:p>
          <a:p>
            <a:r>
              <a:rPr lang="en-GB" dirty="0" smtClean="0"/>
              <a:t>You may not return through a secret door.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Level to Fight = 6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Secret Door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Dexterity of level 3 is needed to find and operate the catch.</a:t>
            </a:r>
          </a:p>
          <a:p>
            <a:r>
              <a:rPr lang="en-GB" dirty="0" smtClean="0"/>
              <a:t>Roll 1d8 and decide whether or not to move to the teleport square showing the number just rolled.</a:t>
            </a:r>
          </a:p>
          <a:p>
            <a:r>
              <a:rPr lang="en-GB" dirty="0" smtClean="0"/>
              <a:t>You may not return through a secret door.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Secret Door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Dexterity of level 4 is needed to find and operate the catch.</a:t>
            </a:r>
          </a:p>
          <a:p>
            <a:r>
              <a:rPr lang="en-GB" dirty="0" smtClean="0"/>
              <a:t>Roll 1d8 and decide whether or not to move to the teleport square showing the number just rolled.</a:t>
            </a:r>
          </a:p>
          <a:p>
            <a:r>
              <a:rPr lang="en-GB" dirty="0" smtClean="0"/>
              <a:t>You may not return through a secret door.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Secret Cupboard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Dexterity of level 3 is needed to find and operate the catch</a:t>
            </a:r>
          </a:p>
          <a:p>
            <a:r>
              <a:rPr lang="en-GB" dirty="0" smtClean="0"/>
              <a:t>Once open, take 1d6 items from the Useful Items Stack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Loose Floor Tile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Dexterity of level 2 is needed to jiggle the tile out and so reveal a secret treasure store.</a:t>
            </a:r>
          </a:p>
          <a:p>
            <a:r>
              <a:rPr lang="en-GB" dirty="0" smtClean="0"/>
              <a:t>Take 1d4 items from the Treasure Stack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Last Chance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another Chance Card then make the square be “no-chance”.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Goodies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 card from the Chest Contents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Bag of Goodies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Take a card from the Chest Contents Stack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Walking Stone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5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</a:t>
            </a:r>
            <a:r>
              <a:rPr lang="en-GB" dirty="0" smtClean="0"/>
              <a:t>0</a:t>
            </a:r>
            <a:br>
              <a:rPr lang="en-GB" dirty="0" smtClean="0"/>
            </a:br>
            <a:r>
              <a:rPr lang="en-GB" dirty="0" smtClean="0"/>
              <a:t>(but it takes 1 turn to recover)</a:t>
            </a:r>
            <a:endParaRPr lang="en-GB" dirty="0" smtClean="0"/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Sabre-tooth Tiger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4</a:t>
            </a:r>
          </a:p>
          <a:p>
            <a:r>
              <a:rPr lang="en-GB" dirty="0" smtClean="0"/>
              <a:t>Level to dodge (Agility) = N/A</a:t>
            </a:r>
          </a:p>
          <a:p>
            <a:r>
              <a:rPr lang="en-GB" dirty="0" smtClean="0"/>
              <a:t>Damage to Health = 3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none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Rogue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2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1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1d6 most-valuable items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Orc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Level to Fight = 3</a:t>
            </a:r>
          </a:p>
          <a:p>
            <a:r>
              <a:rPr lang="en-GB" dirty="0" smtClean="0"/>
              <a:t>Level to dodge (Agility) = 3</a:t>
            </a:r>
          </a:p>
          <a:p>
            <a:r>
              <a:rPr lang="en-GB" dirty="0" smtClean="0"/>
              <a:t>Damage to Health = 2</a:t>
            </a:r>
          </a:p>
          <a:p>
            <a:r>
              <a:rPr lang="en-GB" dirty="0" smtClean="0"/>
              <a:t>Steals treasure =</a:t>
            </a:r>
          </a:p>
          <a:p>
            <a:pPr lvl="1"/>
            <a:r>
              <a:rPr lang="en-GB" dirty="0" smtClean="0"/>
              <a:t>Takes 1d6 At random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Chance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1219</Words>
  <Application>Microsoft Office PowerPoint</Application>
  <PresentationFormat>A4 Paper (210x297 mm)</PresentationFormat>
  <Paragraphs>313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Office Theme</vt:lpstr>
      <vt:lpstr>Chance (and Monster Encounter) Cards</vt:lpstr>
      <vt:lpstr>Rogue</vt:lpstr>
      <vt:lpstr>Hobgoblin</vt:lpstr>
      <vt:lpstr>Demon</vt:lpstr>
      <vt:lpstr>Harpy</vt:lpstr>
      <vt:lpstr>Walking Stone</vt:lpstr>
      <vt:lpstr>Sabre-tooth Tiger</vt:lpstr>
      <vt:lpstr>Rogue</vt:lpstr>
      <vt:lpstr>Orc</vt:lpstr>
      <vt:lpstr>Orc</vt:lpstr>
      <vt:lpstr>Orc</vt:lpstr>
      <vt:lpstr>Hobgoblin</vt:lpstr>
      <vt:lpstr>Demon</vt:lpstr>
      <vt:lpstr>Harpy</vt:lpstr>
      <vt:lpstr>Walking Stone</vt:lpstr>
      <vt:lpstr>Kobold</vt:lpstr>
      <vt:lpstr>Kobold</vt:lpstr>
      <vt:lpstr>Sabre-tooth Tiger</vt:lpstr>
      <vt:lpstr>Troll</vt:lpstr>
      <vt:lpstr>Troll</vt:lpstr>
      <vt:lpstr>Find an Item</vt:lpstr>
      <vt:lpstr>Find an Item</vt:lpstr>
      <vt:lpstr>Find an Item</vt:lpstr>
      <vt:lpstr>Find an Item</vt:lpstr>
      <vt:lpstr>Find an Item</vt:lpstr>
      <vt:lpstr>Find an Item</vt:lpstr>
      <vt:lpstr>Helpful Person</vt:lpstr>
      <vt:lpstr>Helpful Person</vt:lpstr>
      <vt:lpstr>Helpful Person</vt:lpstr>
      <vt:lpstr>Trap!</vt:lpstr>
      <vt:lpstr>Trap!</vt:lpstr>
      <vt:lpstr>Trap!</vt:lpstr>
      <vt:lpstr>Trap!</vt:lpstr>
      <vt:lpstr>Last Chance</vt:lpstr>
      <vt:lpstr>Last Chance</vt:lpstr>
      <vt:lpstr>Teleport</vt:lpstr>
      <vt:lpstr>Teleport</vt:lpstr>
      <vt:lpstr>Teleport</vt:lpstr>
      <vt:lpstr>Secret Door</vt:lpstr>
      <vt:lpstr>Secret Door</vt:lpstr>
      <vt:lpstr>Secret Door</vt:lpstr>
      <vt:lpstr>Secret Cupboard</vt:lpstr>
      <vt:lpstr>Loose Floor Tile</vt:lpstr>
      <vt:lpstr>Last Chance</vt:lpstr>
      <vt:lpstr>Last Chance</vt:lpstr>
      <vt:lpstr>Last Chance</vt:lpstr>
      <vt:lpstr>Last Chance</vt:lpstr>
      <vt:lpstr>Last Chance</vt:lpstr>
      <vt:lpstr>Last Chance</vt:lpstr>
      <vt:lpstr>Bag of Goodies</vt:lpstr>
      <vt:lpstr>Bag of Goodies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Treasure Cards</dc:title>
  <dc:creator/>
  <cp:lastModifiedBy>Hilltop Cottage</cp:lastModifiedBy>
  <cp:revision>48</cp:revision>
  <dcterms:created xsi:type="dcterms:W3CDTF">2006-08-16T00:00:00Z</dcterms:created>
  <dcterms:modified xsi:type="dcterms:W3CDTF">2013-03-09T19:28:12Z</dcterms:modified>
</cp:coreProperties>
</file>