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2" r:id="rId2"/>
    <p:sldId id="263" r:id="rId3"/>
    <p:sldId id="269" r:id="rId4"/>
    <p:sldId id="264" r:id="rId5"/>
    <p:sldId id="270" r:id="rId6"/>
    <p:sldId id="383" r:id="rId7"/>
    <p:sldId id="384" r:id="rId8"/>
    <p:sldId id="385" r:id="rId9"/>
    <p:sldId id="386" r:id="rId10"/>
    <p:sldId id="387" r:id="rId11"/>
    <p:sldId id="388" r:id="rId12"/>
    <p:sldId id="389" r:id="rId13"/>
    <p:sldId id="390" r:id="rId14"/>
  </p:sldIdLst>
  <p:sldSz cx="6858000" cy="9906000" type="A4"/>
  <p:notesSz cx="6881813" cy="97107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644" y="-11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B40D5E40-379F-4745-AF24-2AAECD2952F0}" type="datetimeFigureOut">
              <a:rPr lang="en-GB" smtClean="0"/>
              <a:pPr/>
              <a:t>29/08/2011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81225" y="728663"/>
            <a:ext cx="2519363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4" tIns="47407" rIns="94814" bIns="4740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612601"/>
            <a:ext cx="5505450" cy="4369832"/>
          </a:xfrm>
          <a:prstGeom prst="rect">
            <a:avLst/>
          </a:prstGeom>
        </p:spPr>
        <p:txBody>
          <a:bodyPr vert="horz" lIns="94814" tIns="47407" rIns="94814" bIns="4740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BB24621D-6865-4861-9E87-62693D68F4E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9067800"/>
            <a:ext cx="6248400" cy="527403"/>
          </a:xfrm>
        </p:spPr>
        <p:txBody>
          <a:bodyPr/>
          <a:lstStyle/>
          <a:p>
            <a:r>
              <a:rPr lang="en-US" dirty="0" smtClean="0"/>
              <a:t>Chest Contents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" y="9181395"/>
            <a:ext cx="62484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Chest Contents</a:t>
            </a:r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Chest Cards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These form a stack and are taken off when a chest is opened to indicate what is inside. After use they are discarded.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Treasure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1d4 cards from the Treasure Cards Stack</a:t>
            </a:r>
          </a:p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Chest Contents</a:t>
            </a: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Treasure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2d4 cards from the Treasure Cards Stack</a:t>
            </a:r>
          </a:p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Chest Contents</a:t>
            </a: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Useful Item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1 card from the Useful Item Card Stack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Chest Contents</a:t>
            </a:r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Useful Items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1d4 cards from the Useful Item Card Stack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Chest Contents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Treasure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1d4 cards from the Treasure Cards Stack</a:t>
            </a:r>
          </a:p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Chest Contents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Treasure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2d4 cards from the Treasure Cards Stack</a:t>
            </a:r>
          </a:p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Chest Contents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Useful Item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1 card from the Useful Item Card Stack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Chest Contents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Useful Items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1d4 cards from the Useful Item Card Stack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Chest Contents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Treasure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1d4 cards from the Treasure Cards Stack</a:t>
            </a:r>
          </a:p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Chest Contents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Treasure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2d4 cards from the Treasure Cards Stack</a:t>
            </a:r>
          </a:p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Chest Contents</a:t>
            </a: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Useful Item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1 card from the Useful Item Card Stack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Chest Contents</a:t>
            </a: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Useful Items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1d4 cards from the Useful Item Card Stack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Chest Contents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184</Words>
  <Application>Microsoft Office PowerPoint</Application>
  <PresentationFormat>A4 Paper (210x297 mm)</PresentationFormat>
  <Paragraphs>51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Chest Cards</vt:lpstr>
      <vt:lpstr>Treasure</vt:lpstr>
      <vt:lpstr>Treasure</vt:lpstr>
      <vt:lpstr>Useful Item</vt:lpstr>
      <vt:lpstr>Useful Items</vt:lpstr>
      <vt:lpstr>Treasure</vt:lpstr>
      <vt:lpstr>Treasure</vt:lpstr>
      <vt:lpstr>Useful Item</vt:lpstr>
      <vt:lpstr>Useful Items</vt:lpstr>
      <vt:lpstr>Treasure</vt:lpstr>
      <vt:lpstr>Treasure</vt:lpstr>
      <vt:lpstr>Useful Item</vt:lpstr>
      <vt:lpstr>Useful Items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Treasure Cards</dc:title>
  <dc:creator/>
  <cp:lastModifiedBy>Adam</cp:lastModifiedBy>
  <cp:revision>36</cp:revision>
  <dcterms:created xsi:type="dcterms:W3CDTF">2006-08-16T00:00:00Z</dcterms:created>
  <dcterms:modified xsi:type="dcterms:W3CDTF">2011-08-29T15:50:24Z</dcterms:modified>
</cp:coreProperties>
</file>