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s/slide54.xml" ContentType="application/vnd.openxmlformats-officedocument.presentationml.slide+xml"/>
  <Override PartName="/ppt/notesSlides/notesSlide38.xml" ContentType="application/vnd.openxmlformats-officedocument.presentationml.notesSlide+xml"/>
  <Override PartName="/ppt/notesSlides/notesSlide49.xml" ContentType="application/vnd.openxmlformats-officedocument.presentationml.notesSlide+xml"/>
  <Override PartName="/ppt/slides/slide25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27.xml" ContentType="application/vnd.openxmlformats-officedocument.presentationml.notesSlide+xml"/>
  <Override PartName="/ppt/notesSlides/notesSlide45.xml" ContentType="application/vnd.openxmlformats-officedocument.presentationml.notesSlide+xml"/>
  <Default Extension="xml" ContentType="application/xml"/>
  <Override PartName="/ppt/slides/slide14.xml" ContentType="application/vnd.openxmlformats-officedocument.presentationml.slide+xml"/>
  <Override PartName="/ppt/slides/slide32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34.xml" ContentType="application/vnd.openxmlformats-officedocument.presentationml.notesSlide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notesSlides/notesSlide23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notesSlides/notesSlide5.xml" ContentType="application/vnd.openxmlformats-officedocument.presentationml.notesSlid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8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46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53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notesSlides/notesSlide29.xml" ContentType="application/vnd.openxmlformats-officedocument.presentationml.notesSlide+xml"/>
  <Override PartName="/ppt/notesSlides/notesSlide47.xml" ContentType="application/vnd.openxmlformats-officedocument.presentationml.notesSl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slides/slide52.xml" ContentType="application/vnd.openxmlformats-officedocument.presentationml.slide+xml"/>
  <Override PartName="/ppt/notesSlides/notesSlide18.xml" ContentType="application/vnd.openxmlformats-officedocument.presentationml.notesSlide+xml"/>
  <Override PartName="/ppt/notesSlides/notesSlide36.xml" ContentType="application/vnd.openxmlformats-officedocument.presentationml.notesSlide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notesSlides/notesSlide25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54.xml" ContentType="application/vnd.openxmlformats-officedocument.presentationml.notesSlide+xml"/>
  <Override PartName="/ppt/slides/slide12.xml" ContentType="application/vnd.openxmlformats-officedocument.presentationml.slide+xml"/>
  <Override PartName="/ppt/slides/slide30.xml" ContentType="application/vnd.openxmlformats-officedocument.presentationml.slide+xml"/>
  <Override PartName="/ppt/notesSlides/notesSlide14.xml" ContentType="application/vnd.openxmlformats-officedocument.presentationml.notesSlide+xml"/>
  <Override PartName="/ppt/notesSlides/notesSlide32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6"/>
  </p:notesMasterIdLst>
  <p:sldIdLst>
    <p:sldId id="256" r:id="rId2"/>
    <p:sldId id="257" r:id="rId3"/>
    <p:sldId id="314" r:id="rId4"/>
    <p:sldId id="313" r:id="rId5"/>
    <p:sldId id="295" r:id="rId6"/>
    <p:sldId id="315" r:id="rId7"/>
    <p:sldId id="316" r:id="rId8"/>
    <p:sldId id="317" r:id="rId9"/>
    <p:sldId id="318" r:id="rId10"/>
    <p:sldId id="319" r:id="rId11"/>
    <p:sldId id="296" r:id="rId12"/>
    <p:sldId id="320" r:id="rId13"/>
    <p:sldId id="321" r:id="rId14"/>
    <p:sldId id="322" r:id="rId15"/>
    <p:sldId id="323" r:id="rId16"/>
    <p:sldId id="324" r:id="rId17"/>
    <p:sldId id="298" r:id="rId18"/>
    <p:sldId id="325" r:id="rId19"/>
    <p:sldId id="326" r:id="rId20"/>
    <p:sldId id="327" r:id="rId21"/>
    <p:sldId id="328" r:id="rId22"/>
    <p:sldId id="329" r:id="rId23"/>
    <p:sldId id="297" r:id="rId24"/>
    <p:sldId id="330" r:id="rId25"/>
    <p:sldId id="331" r:id="rId26"/>
    <p:sldId id="332" r:id="rId27"/>
    <p:sldId id="333" r:id="rId28"/>
    <p:sldId id="334" r:id="rId29"/>
    <p:sldId id="299" r:id="rId30"/>
    <p:sldId id="335" r:id="rId31"/>
    <p:sldId id="336" r:id="rId32"/>
    <p:sldId id="337" r:id="rId33"/>
    <p:sldId id="300" r:id="rId34"/>
    <p:sldId id="338" r:id="rId35"/>
    <p:sldId id="301" r:id="rId36"/>
    <p:sldId id="339" r:id="rId37"/>
    <p:sldId id="340" r:id="rId38"/>
    <p:sldId id="302" r:id="rId39"/>
    <p:sldId id="341" r:id="rId40"/>
    <p:sldId id="342" r:id="rId41"/>
    <p:sldId id="343" r:id="rId42"/>
    <p:sldId id="303" r:id="rId43"/>
    <p:sldId id="344" r:id="rId44"/>
    <p:sldId id="345" r:id="rId45"/>
    <p:sldId id="346" r:id="rId46"/>
    <p:sldId id="347" r:id="rId47"/>
    <p:sldId id="348" r:id="rId48"/>
    <p:sldId id="349" r:id="rId49"/>
    <p:sldId id="350" r:id="rId50"/>
    <p:sldId id="351" r:id="rId51"/>
    <p:sldId id="352" r:id="rId52"/>
    <p:sldId id="353" r:id="rId53"/>
    <p:sldId id="354" r:id="rId54"/>
    <p:sldId id="355" r:id="rId55"/>
  </p:sldIdLst>
  <p:sldSz cx="6858000" cy="9906000" type="A4"/>
  <p:notesSz cx="6881813" cy="97107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1530" y="-10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616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2119" cy="485537"/>
          </a:xfrm>
          <a:prstGeom prst="rect">
            <a:avLst/>
          </a:prstGeom>
        </p:spPr>
        <p:txBody>
          <a:bodyPr vert="horz" lIns="94814" tIns="47407" rIns="94814" bIns="47407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98102" y="0"/>
            <a:ext cx="2982119" cy="485537"/>
          </a:xfrm>
          <a:prstGeom prst="rect">
            <a:avLst/>
          </a:prstGeom>
        </p:spPr>
        <p:txBody>
          <a:bodyPr vert="horz" lIns="94814" tIns="47407" rIns="94814" bIns="47407" rtlCol="0"/>
          <a:lstStyle>
            <a:lvl1pPr algn="r">
              <a:defRPr sz="1200"/>
            </a:lvl1pPr>
          </a:lstStyle>
          <a:p>
            <a:fld id="{B40D5E40-379F-4745-AF24-2AAECD2952F0}" type="datetimeFigureOut">
              <a:rPr lang="en-GB" smtClean="0"/>
              <a:pPr/>
              <a:t>30/08/2011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81225" y="728663"/>
            <a:ext cx="2519363" cy="36417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814" tIns="47407" rIns="94814" bIns="47407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8182" y="4612601"/>
            <a:ext cx="5505450" cy="4369832"/>
          </a:xfrm>
          <a:prstGeom prst="rect">
            <a:avLst/>
          </a:prstGeom>
        </p:spPr>
        <p:txBody>
          <a:bodyPr vert="horz" lIns="94814" tIns="47407" rIns="94814" bIns="47407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223516"/>
            <a:ext cx="2982119" cy="485537"/>
          </a:xfrm>
          <a:prstGeom prst="rect">
            <a:avLst/>
          </a:prstGeom>
        </p:spPr>
        <p:txBody>
          <a:bodyPr vert="horz" lIns="94814" tIns="47407" rIns="94814" bIns="47407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98102" y="9223516"/>
            <a:ext cx="2982119" cy="485537"/>
          </a:xfrm>
          <a:prstGeom prst="rect">
            <a:avLst/>
          </a:prstGeom>
        </p:spPr>
        <p:txBody>
          <a:bodyPr vert="horz" lIns="94814" tIns="47407" rIns="94814" bIns="47407" rtlCol="0" anchor="b"/>
          <a:lstStyle>
            <a:lvl1pPr algn="r">
              <a:defRPr sz="1200"/>
            </a:lvl1pPr>
          </a:lstStyle>
          <a:p>
            <a:fld id="{BB24621D-6865-4861-9E87-62693D68F4E9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181225" y="728663"/>
            <a:ext cx="2519363" cy="3641725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</a:t>
            </a:fld>
            <a:endParaRPr lang="en-GB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10</a:t>
            </a:fld>
            <a:endParaRPr lang="en-GB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11</a:t>
            </a:fld>
            <a:endParaRPr lang="en-GB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12</a:t>
            </a:fld>
            <a:endParaRPr lang="en-GB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13</a:t>
            </a:fld>
            <a:endParaRPr lang="en-GB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14</a:t>
            </a:fld>
            <a:endParaRPr lang="en-GB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15</a:t>
            </a:fld>
            <a:endParaRPr lang="en-GB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16</a:t>
            </a:fld>
            <a:endParaRPr lang="en-GB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17</a:t>
            </a:fld>
            <a:endParaRPr lang="en-GB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18</a:t>
            </a:fld>
            <a:endParaRPr lang="en-GB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19</a:t>
            </a:fld>
            <a:endParaRPr lang="en-GB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</a:t>
            </a:fld>
            <a:endParaRPr lang="en-GB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20</a:t>
            </a:fld>
            <a:endParaRPr lang="en-GB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21</a:t>
            </a:fld>
            <a:endParaRPr lang="en-GB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22</a:t>
            </a:fld>
            <a:endParaRPr lang="en-GB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23</a:t>
            </a:fld>
            <a:endParaRPr lang="en-GB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24</a:t>
            </a:fld>
            <a:endParaRPr lang="en-GB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25</a:t>
            </a:fld>
            <a:endParaRPr lang="en-GB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26</a:t>
            </a:fld>
            <a:endParaRPr lang="en-GB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27</a:t>
            </a:fld>
            <a:endParaRPr lang="en-GB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28</a:t>
            </a:fld>
            <a:endParaRPr lang="en-GB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29</a:t>
            </a:fld>
            <a:endParaRPr lang="en-GB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</a:t>
            </a:fld>
            <a:endParaRPr lang="en-GB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30</a:t>
            </a:fld>
            <a:endParaRPr lang="en-GB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31</a:t>
            </a:fld>
            <a:endParaRPr lang="en-GB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32</a:t>
            </a:fld>
            <a:endParaRPr lang="en-GB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33</a:t>
            </a:fld>
            <a:endParaRPr lang="en-GB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34</a:t>
            </a:fld>
            <a:endParaRPr lang="en-GB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35</a:t>
            </a:fld>
            <a:endParaRPr lang="en-GB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36</a:t>
            </a:fld>
            <a:endParaRPr lang="en-GB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37</a:t>
            </a:fld>
            <a:endParaRPr lang="en-GB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38</a:t>
            </a:fld>
            <a:endParaRPr lang="en-GB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39</a:t>
            </a:fld>
            <a:endParaRPr lang="en-GB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</a:t>
            </a:fld>
            <a:endParaRPr lang="en-GB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40</a:t>
            </a:fld>
            <a:endParaRPr lang="en-GB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41</a:t>
            </a:fld>
            <a:endParaRPr lang="en-GB"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42</a:t>
            </a:fld>
            <a:endParaRPr lang="en-GB"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43</a:t>
            </a:fld>
            <a:endParaRPr lang="en-GB"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44</a:t>
            </a:fld>
            <a:endParaRPr lang="en-GB"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45</a:t>
            </a:fld>
            <a:endParaRPr lang="en-GB"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46</a:t>
            </a:fld>
            <a:endParaRPr lang="en-GB"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47</a:t>
            </a:fld>
            <a:endParaRPr lang="en-GB"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48</a:t>
            </a:fld>
            <a:endParaRPr lang="en-GB"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49</a:t>
            </a:fld>
            <a:endParaRPr lang="en-GB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5</a:t>
            </a:fld>
            <a:endParaRPr lang="en-GB"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50</a:t>
            </a:fld>
            <a:endParaRPr lang="en-GB"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51</a:t>
            </a:fld>
            <a:endParaRPr lang="en-GB"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52</a:t>
            </a:fld>
            <a:endParaRPr lang="en-GB"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53</a:t>
            </a:fld>
            <a:endParaRPr lang="en-GB"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54</a:t>
            </a:fld>
            <a:endParaRPr lang="en-GB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6</a:t>
            </a:fld>
            <a:endParaRPr lang="en-GB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7</a:t>
            </a:fld>
            <a:endParaRPr lang="en-GB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8</a:t>
            </a:fld>
            <a:endParaRPr lang="en-GB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9</a:t>
            </a:fld>
            <a:endParaRPr lang="en-GB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81000" y="9181395"/>
            <a:ext cx="6096000" cy="527403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 dirty="0" smtClean="0"/>
              <a:t>Treasure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Treasure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Treasure Cards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Players keep these unless they are stolen.</a:t>
            </a:r>
            <a:endParaRPr lang="en-GB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Gold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Gold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Gold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Gold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Gold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Gold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Gold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Silver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Silver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Silver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Gold Bar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100 Gold Pieces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Silver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Silver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Silver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Silver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Silver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Silver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Silver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Silver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Silver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Gold Amulet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Gold Bar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100 Gold Pieces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Gold Amulet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Gold Amulet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Gold Amulet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Diamond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500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Diamond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500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Pearl Necklace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20 SP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Pearl Necklace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20 SP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Pearl Necklace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20 SP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Bag of Small Emeralds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50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Bag of Small Emeralds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50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Gold Bar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100 Gold Pieces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Bag of Small Emeralds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50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Bag of Small Emeralds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50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Silk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 SP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Silk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 SP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Silk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 SP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Gold Bar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100 Gold Pieces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Gold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Gold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 Silver Piece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Silver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Gold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Gold Amulet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Diamond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500 GP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Pearl Necklace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20 SP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Silk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 SP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Silk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Worth 2 SP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Gold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Gold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Gold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10 Gold Pieces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Treasure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271</TotalTime>
  <Words>330</Words>
  <Application>Microsoft Office PowerPoint</Application>
  <PresentationFormat>A4 Paper (210x297 mm)</PresentationFormat>
  <Paragraphs>187</Paragraphs>
  <Slides>54</Slides>
  <Notes>54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54</vt:i4>
      </vt:variant>
    </vt:vector>
  </HeadingPairs>
  <TitlesOfParts>
    <vt:vector size="55" baseType="lpstr">
      <vt:lpstr>Office Theme</vt:lpstr>
      <vt:lpstr>Treasure Cards</vt:lpstr>
      <vt:lpstr>Gold Bar</vt:lpstr>
      <vt:lpstr>Gold Bar</vt:lpstr>
      <vt:lpstr>Gold Bar</vt:lpstr>
      <vt:lpstr>10 Gold Pieces</vt:lpstr>
      <vt:lpstr>10 Gold Pieces</vt:lpstr>
      <vt:lpstr>10 Gold Pieces</vt:lpstr>
      <vt:lpstr>10 Gold Pieces</vt:lpstr>
      <vt:lpstr>10 Gold Pieces</vt:lpstr>
      <vt:lpstr>10 Gold Pieces</vt:lpstr>
      <vt:lpstr>1 Gold Piece</vt:lpstr>
      <vt:lpstr>1 Gold Piece</vt:lpstr>
      <vt:lpstr>1 Gold Piece</vt:lpstr>
      <vt:lpstr>1 Gold Piece</vt:lpstr>
      <vt:lpstr>1 Gold Piece</vt:lpstr>
      <vt:lpstr>1 Gold Piece</vt:lpstr>
      <vt:lpstr>1 Silver Piece</vt:lpstr>
      <vt:lpstr>1 Silver Piece</vt:lpstr>
      <vt:lpstr>1 Silver Piece</vt:lpstr>
      <vt:lpstr>1 Silver Piece</vt:lpstr>
      <vt:lpstr>1 Silver Piece</vt:lpstr>
      <vt:lpstr>1 Silver Piece</vt:lpstr>
      <vt:lpstr>10 Silver Pieces</vt:lpstr>
      <vt:lpstr>10 Silver Pieces</vt:lpstr>
      <vt:lpstr>10 Silver Pieces</vt:lpstr>
      <vt:lpstr>10 Silver Pieces</vt:lpstr>
      <vt:lpstr>10 Silver Pieces</vt:lpstr>
      <vt:lpstr>10 Silver Pieces</vt:lpstr>
      <vt:lpstr>Gold Amulet</vt:lpstr>
      <vt:lpstr>Gold Amulet</vt:lpstr>
      <vt:lpstr>Gold Amulet</vt:lpstr>
      <vt:lpstr>Gold Amulet</vt:lpstr>
      <vt:lpstr>Diamond</vt:lpstr>
      <vt:lpstr>Diamond</vt:lpstr>
      <vt:lpstr>Pearl Necklace</vt:lpstr>
      <vt:lpstr>Pearl Necklace</vt:lpstr>
      <vt:lpstr>Pearl Necklace</vt:lpstr>
      <vt:lpstr>Bag of Small Emeralds</vt:lpstr>
      <vt:lpstr>Bag of Small Emeralds</vt:lpstr>
      <vt:lpstr>Bag of Small Emeralds</vt:lpstr>
      <vt:lpstr>Bag of Small Emeralds</vt:lpstr>
      <vt:lpstr>Silk</vt:lpstr>
      <vt:lpstr>Silk</vt:lpstr>
      <vt:lpstr>Silk</vt:lpstr>
      <vt:lpstr>Gold Bar</vt:lpstr>
      <vt:lpstr>1 Gold Piece</vt:lpstr>
      <vt:lpstr>1 Gold Piece</vt:lpstr>
      <vt:lpstr>1 Silver Piece</vt:lpstr>
      <vt:lpstr>10 Silver Pieces</vt:lpstr>
      <vt:lpstr>Gold Amulet</vt:lpstr>
      <vt:lpstr>Diamond</vt:lpstr>
      <vt:lpstr>Pearl Necklace</vt:lpstr>
      <vt:lpstr>Silk</vt:lpstr>
      <vt:lpstr>Silk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Treasure Cards</dc:title>
  <dc:creator/>
  <cp:lastModifiedBy>Adam</cp:lastModifiedBy>
  <cp:revision>33</cp:revision>
  <dcterms:created xsi:type="dcterms:W3CDTF">2006-08-16T00:00:00Z</dcterms:created>
  <dcterms:modified xsi:type="dcterms:W3CDTF">2011-08-30T20:13:00Z</dcterms:modified>
</cp:coreProperties>
</file>

<file path=docProps/thumbnail.jpeg>
</file>