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8" r:id="rId2"/>
    <p:sldId id="259" r:id="rId3"/>
    <p:sldId id="378" r:id="rId4"/>
    <p:sldId id="268" r:id="rId5"/>
    <p:sldId id="346" r:id="rId6"/>
    <p:sldId id="347" r:id="rId7"/>
    <p:sldId id="348" r:id="rId8"/>
    <p:sldId id="271" r:id="rId9"/>
    <p:sldId id="277" r:id="rId10"/>
    <p:sldId id="278" r:id="rId11"/>
    <p:sldId id="279" r:id="rId12"/>
    <p:sldId id="272" r:id="rId13"/>
    <p:sldId id="349" r:id="rId14"/>
    <p:sldId id="350" r:id="rId15"/>
    <p:sldId id="351" r:id="rId16"/>
    <p:sldId id="352" r:id="rId17"/>
    <p:sldId id="354" r:id="rId18"/>
    <p:sldId id="355" r:id="rId19"/>
    <p:sldId id="356" r:id="rId20"/>
    <p:sldId id="357" r:id="rId21"/>
    <p:sldId id="358" r:id="rId22"/>
    <p:sldId id="289" r:id="rId23"/>
    <p:sldId id="383" r:id="rId24"/>
    <p:sldId id="360" r:id="rId25"/>
    <p:sldId id="273" r:id="rId26"/>
    <p:sldId id="274" r:id="rId27"/>
    <p:sldId id="361" r:id="rId28"/>
    <p:sldId id="362" r:id="rId29"/>
    <p:sldId id="275" r:id="rId30"/>
    <p:sldId id="276" r:id="rId31"/>
    <p:sldId id="363" r:id="rId32"/>
    <p:sldId id="364" r:id="rId33"/>
    <p:sldId id="365" r:id="rId34"/>
    <p:sldId id="366" r:id="rId35"/>
    <p:sldId id="280" r:id="rId36"/>
    <p:sldId id="367" r:id="rId37"/>
    <p:sldId id="281" r:id="rId38"/>
    <p:sldId id="368" r:id="rId39"/>
    <p:sldId id="282" r:id="rId40"/>
    <p:sldId id="284" r:id="rId41"/>
    <p:sldId id="384" r:id="rId42"/>
    <p:sldId id="376" r:id="rId43"/>
    <p:sldId id="375" r:id="rId44"/>
    <p:sldId id="377" r:id="rId45"/>
    <p:sldId id="285" r:id="rId46"/>
    <p:sldId id="372" r:id="rId47"/>
    <p:sldId id="373" r:id="rId48"/>
    <p:sldId id="374" r:id="rId49"/>
    <p:sldId id="379" r:id="rId50"/>
    <p:sldId id="380" r:id="rId51"/>
    <p:sldId id="381" r:id="rId52"/>
    <p:sldId id="382" r:id="rId53"/>
    <p:sldId id="286" r:id="rId54"/>
    <p:sldId id="287" r:id="rId55"/>
  </p:sldIdLst>
  <p:sldSz cx="6858000" cy="9906000" type="A4"/>
  <p:notesSz cx="6881813" cy="97107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644" y="-11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1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B40D5E40-379F-4745-AF24-2AAECD2952F0}" type="datetimeFigureOut">
              <a:rPr lang="en-GB" smtClean="0"/>
              <a:pPr/>
              <a:t>30/08/2011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1225" y="728663"/>
            <a:ext cx="2519363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BB24621D-6865-4861-9E87-62693D68F4E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51</a:t>
            </a:fld>
            <a:endParaRPr lang="en-GB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52</a:t>
            </a:fld>
            <a:endParaRPr lang="en-GB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53</a:t>
            </a:fld>
            <a:endParaRPr lang="en-GB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54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9181395"/>
            <a:ext cx="6248400" cy="527403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 smtClean="0"/>
              <a:t>Useful Items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Useful Items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Useful Items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Players keep these.</a:t>
            </a:r>
          </a:p>
          <a:p>
            <a:r>
              <a:rPr lang="en-GB" dirty="0" smtClean="0"/>
              <a:t>Some may be re-used and others are single-use</a:t>
            </a:r>
            <a:r>
              <a:rPr lang="en-GB" dirty="0" smtClean="0"/>
              <a:t>. Once used, the card is placed on the bottom of the stack.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Genius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Intelligence by 1 step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</a:t>
            </a:r>
            <a:r>
              <a:rPr lang="en-GB" dirty="0" smtClean="0"/>
              <a:t>Dexterity by </a:t>
            </a:r>
            <a:r>
              <a:rPr lang="en-GB" dirty="0" smtClean="0"/>
              <a:t>1 step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looked like a potion but it wasn’t!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Reduce Health by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Strength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Strength by 1 step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Superfood</a:t>
            </a:r>
            <a:r>
              <a:rPr lang="en-GB" dirty="0" smtClean="0"/>
              <a:t>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2 steps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Genius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Intelligence by 1 step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</a:t>
            </a:r>
            <a:r>
              <a:rPr lang="en-GB" dirty="0" smtClean="0"/>
              <a:t>Dexterity by </a:t>
            </a:r>
            <a:r>
              <a:rPr lang="en-GB" dirty="0" smtClean="0"/>
              <a:t>1 step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looked like a potion but it wasn’t!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Reduce Health by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Strength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Strength by 1 step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Superfood</a:t>
            </a:r>
            <a:r>
              <a:rPr lang="en-GB" dirty="0" smtClean="0"/>
              <a:t>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2 steps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Lump Hammer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Add 1 level to strength when trying to bash open a chest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Genius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Intelligence by 1 step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</a:t>
            </a:r>
            <a:r>
              <a:rPr lang="en-GB" dirty="0" smtClean="0"/>
              <a:t>Dexterity by </a:t>
            </a:r>
            <a:r>
              <a:rPr lang="en-GB" dirty="0" smtClean="0"/>
              <a:t>1 step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Speed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the next two turns you may throw the die and move twice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Speed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For the next two turns you may throw the die and move twice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It looked like a potion but it wasn’t!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Reduce Health by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Invisibility Spell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 be used to avoid having to fight a monster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Ghost Spell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Allows you to pass through doors.</a:t>
            </a:r>
          </a:p>
          <a:p>
            <a:r>
              <a:rPr lang="en-GB" dirty="0" smtClean="0"/>
              <a:t>Can only be used once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Invisibility Spell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 be used to avoid having to fight a monster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Ghost Spell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Allows you to pass through doors.</a:t>
            </a:r>
          </a:p>
          <a:p>
            <a:r>
              <a:rPr lang="en-GB" dirty="0" smtClean="0"/>
              <a:t>Can only be used once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Suitable for doors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Lump Hammer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Add 1 level to strength when trying to bash open a chest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Suitable for chests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Suitable for doors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Suitable for chests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Suitable for doors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Key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Suitable for chests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Dagger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Your maximum Fighting level is now 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Dagger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Your maximum Fighting level is now 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Sword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Your maximum Fighting level is now 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Sword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Your maximum Fighting level is now 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Shield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your Fighting </a:t>
            </a:r>
            <a:r>
              <a:rPr lang="en-GB" dirty="0" smtClean="0"/>
              <a:t>level </a:t>
            </a:r>
            <a:r>
              <a:rPr lang="en-GB" dirty="0" smtClean="0"/>
              <a:t>by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Loose Treasure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1d4 cards from the Treasure Cards Stack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Sword Spell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your fighting level by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Shield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your Fighting </a:t>
            </a:r>
            <a:r>
              <a:rPr lang="en-GB" dirty="0" smtClean="0"/>
              <a:t>level </a:t>
            </a:r>
            <a:r>
              <a:rPr lang="en-GB" dirty="0" smtClean="0"/>
              <a:t>by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Sword Spell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your fighting level by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Light-weight Armour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your fighting level by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Light-weight Armour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your fighting level by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and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1 point.</a:t>
            </a:r>
          </a:p>
          <a:p>
            <a:r>
              <a:rPr lang="en-GB" dirty="0" smtClean="0"/>
              <a:t>May be kept for later use.</a:t>
            </a:r>
          </a:p>
          <a:p>
            <a:r>
              <a:rPr lang="en-GB" dirty="0" smtClean="0"/>
              <a:t>May only be used once.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and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1 point.</a:t>
            </a:r>
          </a:p>
          <a:p>
            <a:r>
              <a:rPr lang="en-GB" dirty="0" smtClean="0"/>
              <a:t>May be kept for later use.</a:t>
            </a:r>
          </a:p>
          <a:p>
            <a:r>
              <a:rPr lang="en-GB" dirty="0" smtClean="0"/>
              <a:t>May only be used once.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and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1 point.</a:t>
            </a:r>
          </a:p>
          <a:p>
            <a:r>
              <a:rPr lang="en-GB" dirty="0" smtClean="0"/>
              <a:t>May be kept for later use.</a:t>
            </a:r>
          </a:p>
          <a:p>
            <a:r>
              <a:rPr lang="en-GB" dirty="0" smtClean="0"/>
              <a:t>May only be used once.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and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1 point.</a:t>
            </a:r>
          </a:p>
          <a:p>
            <a:r>
              <a:rPr lang="en-GB" dirty="0" smtClean="0"/>
              <a:t>May be kept for later use.</a:t>
            </a:r>
          </a:p>
          <a:p>
            <a:r>
              <a:rPr lang="en-GB" dirty="0" smtClean="0"/>
              <a:t>May only be used once.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and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1 point.</a:t>
            </a:r>
          </a:p>
          <a:p>
            <a:r>
              <a:rPr lang="en-GB" dirty="0" smtClean="0"/>
              <a:t>May be kept for later use.</a:t>
            </a:r>
          </a:p>
          <a:p>
            <a:r>
              <a:rPr lang="en-GB" dirty="0" smtClean="0"/>
              <a:t>May only be used once.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Loose Treasure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1d4 cards from the Treasure Cards Stack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and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1 point.</a:t>
            </a:r>
          </a:p>
          <a:p>
            <a:r>
              <a:rPr lang="en-GB" dirty="0" smtClean="0"/>
              <a:t>May be kept for later use.</a:t>
            </a:r>
          </a:p>
          <a:p>
            <a:r>
              <a:rPr lang="en-GB" dirty="0" smtClean="0"/>
              <a:t>May only be used once.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and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1 point.</a:t>
            </a:r>
          </a:p>
          <a:p>
            <a:r>
              <a:rPr lang="en-GB" dirty="0" smtClean="0"/>
              <a:t>May be kept for later use.</a:t>
            </a:r>
          </a:p>
          <a:p>
            <a:r>
              <a:rPr lang="en-GB" dirty="0" smtClean="0"/>
              <a:t>May only be used once.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Food and Water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1 point.</a:t>
            </a:r>
          </a:p>
          <a:p>
            <a:r>
              <a:rPr lang="en-GB" dirty="0" smtClean="0"/>
              <a:t>May be kept for later use.</a:t>
            </a:r>
          </a:p>
          <a:p>
            <a:r>
              <a:rPr lang="en-GB" dirty="0" smtClean="0"/>
              <a:t>May only be used once.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Add 1 to Agility when climbing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Lock Picks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Allow the use of Dexterity to open locked doors or chests.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Loose Treasure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1d4 cards from the Treasure Cards Stack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Loose Treasure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1d4 cards from the Treasure Cards Stack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Strength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Strength by 1 step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Superfood</a:t>
            </a:r>
            <a:r>
              <a:rPr lang="en-GB" dirty="0" smtClean="0"/>
              <a:t> Potion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Increase Health by 2 steps</a:t>
            </a:r>
          </a:p>
          <a:p>
            <a:r>
              <a:rPr lang="en-GB" dirty="0" smtClean="0"/>
              <a:t>Must be taken immediately</a:t>
            </a:r>
          </a:p>
          <a:p>
            <a:r>
              <a:rPr lang="en-GB" dirty="0" smtClean="0"/>
              <a:t>Can only be used once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Useful Items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950</Words>
  <Application>Microsoft Office PowerPoint</Application>
  <PresentationFormat>A4 Paper (210x297 mm)</PresentationFormat>
  <Paragraphs>276</Paragraphs>
  <Slides>54</Slides>
  <Notes>54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Useful Items</vt:lpstr>
      <vt:lpstr>Lump Hammer</vt:lpstr>
      <vt:lpstr>Lump Hammer</vt:lpstr>
      <vt:lpstr>Loose Treasure</vt:lpstr>
      <vt:lpstr>Loose Treasure</vt:lpstr>
      <vt:lpstr>Loose Treasure</vt:lpstr>
      <vt:lpstr>Loose Treasure</vt:lpstr>
      <vt:lpstr>Strength Potion</vt:lpstr>
      <vt:lpstr>Superfood Potion</vt:lpstr>
      <vt:lpstr>Genius Potion</vt:lpstr>
      <vt:lpstr>Sensitivity Potion</vt:lpstr>
      <vt:lpstr>Poison</vt:lpstr>
      <vt:lpstr>Strength Potion</vt:lpstr>
      <vt:lpstr>Superfood Potion</vt:lpstr>
      <vt:lpstr>Genius Potion</vt:lpstr>
      <vt:lpstr>Sensitivity Potion</vt:lpstr>
      <vt:lpstr>Poison</vt:lpstr>
      <vt:lpstr>Strength Potion</vt:lpstr>
      <vt:lpstr>Superfood Potion</vt:lpstr>
      <vt:lpstr>Genius Potion</vt:lpstr>
      <vt:lpstr>Sensitivity Potion</vt:lpstr>
      <vt:lpstr>Speed Potion</vt:lpstr>
      <vt:lpstr>Speed Potion</vt:lpstr>
      <vt:lpstr>Poison</vt:lpstr>
      <vt:lpstr>Invisibility Spell</vt:lpstr>
      <vt:lpstr>Ghost Spell</vt:lpstr>
      <vt:lpstr>Invisibility Spell</vt:lpstr>
      <vt:lpstr>Ghost Spell</vt:lpstr>
      <vt:lpstr>Large Key</vt:lpstr>
      <vt:lpstr>Small Key</vt:lpstr>
      <vt:lpstr>Large Key</vt:lpstr>
      <vt:lpstr>Small Key</vt:lpstr>
      <vt:lpstr>Large Key</vt:lpstr>
      <vt:lpstr>Small Key</vt:lpstr>
      <vt:lpstr>Dagger</vt:lpstr>
      <vt:lpstr>Dagger</vt:lpstr>
      <vt:lpstr>Short Sword</vt:lpstr>
      <vt:lpstr>Short Sword</vt:lpstr>
      <vt:lpstr>Shield</vt:lpstr>
      <vt:lpstr>Sword Spell</vt:lpstr>
      <vt:lpstr>Shield</vt:lpstr>
      <vt:lpstr>Sword Spell</vt:lpstr>
      <vt:lpstr>Light-weight Armour</vt:lpstr>
      <vt:lpstr>Light-weight Armour</vt:lpstr>
      <vt:lpstr>Food and Water</vt:lpstr>
      <vt:lpstr>Food and Water</vt:lpstr>
      <vt:lpstr>Food and Water</vt:lpstr>
      <vt:lpstr>Food and Water</vt:lpstr>
      <vt:lpstr>Food and Water</vt:lpstr>
      <vt:lpstr>Food and Water</vt:lpstr>
      <vt:lpstr>Food and Water</vt:lpstr>
      <vt:lpstr>Food and Water</vt:lpstr>
      <vt:lpstr>Rope</vt:lpstr>
      <vt:lpstr>Lock Picks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Treasure Cards</dc:title>
  <dc:creator/>
  <cp:lastModifiedBy>Adam</cp:lastModifiedBy>
  <cp:revision>37</cp:revision>
  <dcterms:created xsi:type="dcterms:W3CDTF">2006-08-16T00:00:00Z</dcterms:created>
  <dcterms:modified xsi:type="dcterms:W3CDTF">2011-08-30T20:15:50Z</dcterms:modified>
</cp:coreProperties>
</file>